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47A955-709C-4A76-87A6-CC7020BCC844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BE12BD6-3316-45C5-8F7C-0E3181BFCD8F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55776" y="692696"/>
            <a:ext cx="63367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i="1" dirty="0"/>
              <a:t>Z okazji Międzynarodowego Dnia Strażaka składamy najserdeczniejsze życzenia wszystkim Druhnom i Druhom Ochotniczych Straży Pożarnych z terenu gminy czuwającym codziennie nad naszym bezpieczeństwem.</a:t>
            </a:r>
            <a:endParaRPr lang="pl-PL" sz="2400" dirty="0"/>
          </a:p>
          <a:p>
            <a:pPr algn="just"/>
            <a:r>
              <a:rPr lang="pl-PL" sz="2400" b="1" i="1" dirty="0"/>
              <a:t>Dziękujemy za niesienie bezinteresownej pomocy i gotowość do podjęcia </a:t>
            </a:r>
            <a:r>
              <a:rPr lang="pl-PL" sz="2400" b="1" i="1"/>
              <a:t>akcji </a:t>
            </a:r>
            <a:r>
              <a:rPr lang="pl-PL" sz="2400" b="1" i="1" smtClean="0"/>
              <a:t/>
            </a:r>
            <a:br>
              <a:rPr lang="pl-PL" sz="2400" b="1" i="1" smtClean="0"/>
            </a:br>
            <a:r>
              <a:rPr lang="pl-PL" sz="2400" b="1" i="1" smtClean="0"/>
              <a:t>w </a:t>
            </a:r>
            <a:r>
              <a:rPr lang="pl-PL" sz="2400" b="1" i="1" dirty="0"/>
              <a:t>sytuacjach zagrożenia życia.</a:t>
            </a:r>
            <a:endParaRPr lang="pl-PL" sz="2400" dirty="0"/>
          </a:p>
          <a:p>
            <a:pPr algn="just"/>
            <a:r>
              <a:rPr lang="pl-PL" sz="2400" b="1" i="1" dirty="0"/>
              <a:t>Niech podejmowane działania i służba drugiemu człowiekowi będą dla Was zawsze źródłem osobistej satysfakcji i społecznego uznania.</a:t>
            </a:r>
            <a:endParaRPr lang="pl-PL" sz="2400" dirty="0"/>
          </a:p>
          <a:p>
            <a:pPr algn="just"/>
            <a:r>
              <a:rPr lang="pl-PL" b="1" i="1" dirty="0"/>
              <a:t> </a:t>
            </a: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05" y="548680"/>
            <a:ext cx="2372887" cy="462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375756" y="501317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/>
              <a:t>Przewodniczący Rady Gminy w Wojciechowicach       </a:t>
            </a:r>
            <a:r>
              <a:rPr lang="pl-PL" sz="1200" b="1" dirty="0" smtClean="0"/>
              <a:t>	Wójt </a:t>
            </a:r>
            <a:r>
              <a:rPr lang="pl-PL" sz="1200" b="1" dirty="0"/>
              <a:t>Gminy Wojciechowice</a:t>
            </a:r>
            <a:endParaRPr lang="pl-PL" sz="1200" dirty="0"/>
          </a:p>
          <a:p>
            <a:r>
              <a:rPr lang="pl-PL" sz="1200" b="1" dirty="0"/>
              <a:t>     </a:t>
            </a:r>
            <a:r>
              <a:rPr lang="pl-PL" sz="1200" b="1" dirty="0" smtClean="0"/>
              <a:t>          </a:t>
            </a:r>
            <a:r>
              <a:rPr lang="pl-PL" sz="1200" b="1" dirty="0"/>
              <a:t>Grzegorz Wójcik                                                                          </a:t>
            </a:r>
            <a:r>
              <a:rPr lang="pl-PL" sz="1200" b="1" dirty="0" smtClean="0"/>
              <a:t>Szymon </a:t>
            </a:r>
            <a:r>
              <a:rPr lang="pl-PL" sz="1200" b="1" dirty="0" err="1"/>
              <a:t>Sidor</a:t>
            </a:r>
            <a:endParaRPr lang="pl-PL" sz="1200" dirty="0"/>
          </a:p>
          <a:p>
            <a:r>
              <a:rPr lang="pl-PL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8095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</TotalTime>
  <Words>39</Words>
  <Application>Microsoft Office PowerPoint</Application>
  <PresentationFormat>Pokaz na ekranie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Kształt fali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mslowik-ruda</dc:creator>
  <cp:lastModifiedBy>mslowik-ruda</cp:lastModifiedBy>
  <cp:revision>2</cp:revision>
  <dcterms:created xsi:type="dcterms:W3CDTF">2020-04-30T13:00:51Z</dcterms:created>
  <dcterms:modified xsi:type="dcterms:W3CDTF">2020-04-30T13:18:16Z</dcterms:modified>
</cp:coreProperties>
</file>